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316" r:id="rId2"/>
    <p:sldId id="317" r:id="rId3"/>
    <p:sldId id="318" r:id="rId4"/>
    <p:sldId id="319" r:id="rId5"/>
    <p:sldId id="320" r:id="rId6"/>
    <p:sldId id="321" r:id="rId7"/>
    <p:sldId id="322" r:id="rId8"/>
    <p:sldId id="323" r:id="rId9"/>
    <p:sldId id="324" r:id="rId10"/>
    <p:sldId id="325" r:id="rId11"/>
    <p:sldId id="326" r:id="rId12"/>
    <p:sldId id="327" r:id="rId13"/>
    <p:sldId id="328" r:id="rId14"/>
    <p:sldId id="329" r:id="rId15"/>
    <p:sldId id="330" r:id="rId16"/>
    <p:sldId id="331" r:id="rId17"/>
    <p:sldId id="332" r:id="rId18"/>
    <p:sldId id="333" r:id="rId19"/>
    <p:sldId id="334" r:id="rId20"/>
    <p:sldId id="335" r:id="rId21"/>
    <p:sldId id="336" r:id="rId22"/>
    <p:sldId id="337" r:id="rId23"/>
    <p:sldId id="338" r:id="rId24"/>
    <p:sldId id="339" r:id="rId25"/>
    <p:sldId id="340" r:id="rId26"/>
    <p:sldId id="341" r:id="rId27"/>
    <p:sldId id="342" r:id="rId28"/>
    <p:sldId id="343" r:id="rId29"/>
    <p:sldId id="344" r:id="rId30"/>
    <p:sldId id="345" r:id="rId31"/>
    <p:sldId id="346" r:id="rId32"/>
    <p:sldId id="347" r:id="rId33"/>
    <p:sldId id="348" r:id="rId34"/>
    <p:sldId id="349" r:id="rId35"/>
    <p:sldId id="350" r:id="rId36"/>
    <p:sldId id="351" r:id="rId37"/>
    <p:sldId id="352" r:id="rId38"/>
    <p:sldId id="353" r:id="rId39"/>
    <p:sldId id="354" r:id="rId40"/>
    <p:sldId id="355" r:id="rId41"/>
    <p:sldId id="356" r:id="rId42"/>
    <p:sldId id="357" r:id="rId43"/>
    <p:sldId id="358" r:id="rId44"/>
    <p:sldId id="359" r:id="rId45"/>
    <p:sldId id="360" r:id="rId46"/>
    <p:sldId id="361" r:id="rId47"/>
    <p:sldId id="362" r:id="rId48"/>
    <p:sldId id="363" r:id="rId49"/>
    <p:sldId id="364" r:id="rId50"/>
    <p:sldId id="365" r:id="rId51"/>
    <p:sldId id="366" r:id="rId52"/>
    <p:sldId id="367" r:id="rId53"/>
    <p:sldId id="368" r:id="rId54"/>
    <p:sldId id="369" r:id="rId55"/>
    <p:sldId id="370" r:id="rId56"/>
    <p:sldId id="371" r:id="rId57"/>
    <p:sldId id="372" r:id="rId58"/>
    <p:sldId id="373" r:id="rId59"/>
    <p:sldId id="374" r:id="rId60"/>
    <p:sldId id="375" r:id="rId61"/>
    <p:sldId id="376" r:id="rId62"/>
    <p:sldId id="377" r:id="rId63"/>
    <p:sldId id="378" r:id="rId64"/>
    <p:sldId id="379" r:id="rId65"/>
    <p:sldId id="380" r:id="rId66"/>
    <p:sldId id="381" r:id="rId67"/>
    <p:sldId id="382" r:id="rId68"/>
    <p:sldId id="383" r:id="rId69"/>
    <p:sldId id="384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49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Load data in </a:t>
            </a:r>
            <a:r>
              <a:rPr lang="en-US" dirty="0" err="1" smtClean="0"/>
              <a:t>bw</a:t>
            </a:r>
            <a:r>
              <a:rPr lang="en-US" dirty="0" smtClean="0"/>
              <a:t> from flat file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6172201"/>
            <a:ext cx="6705600" cy="685800"/>
          </a:xfrm>
        </p:spPr>
        <p:txBody>
          <a:bodyPr>
            <a:normAutofit/>
          </a:bodyPr>
          <a:lstStyle/>
          <a:p>
            <a:r>
              <a:rPr lang="en-US" b="1" dirty="0" err="1" smtClean="0"/>
              <a:t>Milind</a:t>
            </a:r>
            <a:r>
              <a:rPr lang="en-US" b="1" dirty="0" smtClean="0"/>
              <a:t> </a:t>
            </a:r>
            <a:r>
              <a:rPr lang="en-US" b="1" dirty="0" err="1" smtClean="0"/>
              <a:t>Parab</a:t>
            </a:r>
            <a:endParaRPr lang="en-US" b="1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Address Attribute.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34255"/>
            <a:ext cx="8153400" cy="4227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Phone Attribute.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06017"/>
            <a:ext cx="8153400" cy="4284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Activate Info Objects.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658285"/>
            <a:ext cx="8153400" cy="4379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You can see below, all objects are activated.</a:t>
            </a: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1793" y="1600200"/>
            <a:ext cx="6735364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 smtClean="0"/>
              <a:t>Now Click on File and Make sure that correct data source is selected. </a:t>
            </a:r>
            <a:r>
              <a:rPr lang="en-US" sz="3500" dirty="0" err="1" smtClean="0"/>
              <a:t>Eg</a:t>
            </a:r>
            <a:r>
              <a:rPr lang="en-US" sz="3500" dirty="0" smtClean="0"/>
              <a:t>. PC_MILIND in this example.</a:t>
            </a:r>
            <a:endParaRPr lang="en-US" sz="3500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4393" y="1600200"/>
            <a:ext cx="7370164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Create Application Component by Right Click on Data-Source Status Bar.</a:t>
            </a:r>
            <a:endParaRPr 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80821" y="1600200"/>
            <a:ext cx="6417307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Now, create a Data Source.</a:t>
            </a:r>
            <a:endParaRPr 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6521" y="1600200"/>
            <a:ext cx="7105908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0899" y="1600200"/>
            <a:ext cx="7137151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Update Extraction Information.</a:t>
            </a:r>
            <a:endParaRPr lang="en-US" sz="4000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1165" y="1600200"/>
            <a:ext cx="707662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Allow BW to Access The Location.</a:t>
            </a:r>
            <a:endParaRPr lang="en-US" sz="4000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03161"/>
            <a:ext cx="8153400" cy="4289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 Flat File.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1612" y="2628900"/>
            <a:ext cx="3895725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Check The Proposal Data.</a:t>
            </a:r>
            <a:endParaRPr lang="en-US" sz="4000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603001"/>
            <a:ext cx="8153400" cy="449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Map Excel Fields with Info Objects.</a:t>
            </a:r>
            <a:endParaRPr lang="en-US" sz="4000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17393"/>
            <a:ext cx="8153400" cy="4261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 smtClean="0"/>
              <a:t>Activate Data Source to See Preview Data.</a:t>
            </a:r>
            <a:endParaRPr lang="en-US" sz="3500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687022"/>
            <a:ext cx="8153400" cy="4322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You should see load preview.</a:t>
            </a:r>
            <a:endParaRPr lang="en-US" sz="4000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48923"/>
            <a:ext cx="8153400" cy="4198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Create Data Target. Select Insert Char. as Info-Provider.</a:t>
            </a:r>
            <a:endParaRPr lang="en-US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38660"/>
            <a:ext cx="8153400" cy="421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Enter Info Object Tech Name.</a:t>
            </a:r>
            <a:endParaRPr lang="en-US" sz="4000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8773" y="1600200"/>
            <a:ext cx="7161403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Now, Create Transformation.</a:t>
            </a:r>
            <a:endParaRPr lang="en-US" sz="4000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34448"/>
            <a:ext cx="8153400" cy="4227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 smtClean="0"/>
              <a:t>Enter The Information for Transformation.</a:t>
            </a:r>
            <a:endParaRPr lang="en-US" sz="3800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10672"/>
            <a:ext cx="8153400" cy="4274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 smtClean="0"/>
              <a:t>As we already mapped the field you should see all fields has been mapped</a:t>
            </a:r>
            <a:endParaRPr lang="en-US" sz="3500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14913"/>
            <a:ext cx="8153400" cy="4266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Activate Transformation.</a:t>
            </a:r>
            <a:endParaRPr lang="en-US" sz="4000" dirty="0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33198"/>
            <a:ext cx="8153400" cy="4229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Info-Area for Demo-2.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2041" y="1600200"/>
            <a:ext cx="5494867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 can click on display data flow.</a:t>
            </a:r>
            <a:endParaRPr lang="en-US" dirty="0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02189"/>
            <a:ext cx="8153400" cy="4291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can see the data flow</a:t>
            </a:r>
            <a:endParaRPr lang="en-US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43578"/>
            <a:ext cx="8153400" cy="4209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Refresh. Click on data source and create info package.</a:t>
            </a:r>
            <a:endParaRPr lang="en-US" dirty="0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37137"/>
            <a:ext cx="8153400" cy="4221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Enter </a:t>
            </a:r>
            <a:r>
              <a:rPr lang="en-US" sz="4000" dirty="0" err="1" smtClean="0"/>
              <a:t>desc</a:t>
            </a:r>
            <a:r>
              <a:rPr lang="en-US" sz="4000" dirty="0" smtClean="0"/>
              <a:t> and save.</a:t>
            </a:r>
            <a:endParaRPr lang="en-US" sz="4000" dirty="0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31113" y="1600200"/>
            <a:ext cx="5316724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 training purpose, start data loading immediately.</a:t>
            </a:r>
            <a:endParaRPr lang="en-US" dirty="0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697840"/>
            <a:ext cx="8153400" cy="4300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Click on  monitor to check the status of the data.</a:t>
            </a:r>
            <a:endParaRPr lang="en-US" dirty="0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5997" y="1600200"/>
            <a:ext cx="6826956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Click on PSA Maintenance.</a:t>
            </a:r>
            <a:endParaRPr lang="en-US" sz="4000" dirty="0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5061" y="1600200"/>
            <a:ext cx="7168828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Check the same data has been loaded to PSA.</a:t>
            </a:r>
            <a:endParaRPr lang="en-US" dirty="0"/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1411" y="1600200"/>
            <a:ext cx="7336127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Now, Create Data Transfer Process.</a:t>
            </a:r>
            <a:endParaRPr lang="en-US" sz="4000" dirty="0"/>
          </a:p>
        </p:txBody>
      </p:sp>
      <p:pic>
        <p:nvPicPr>
          <p:cNvPr id="378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66383" y="1600200"/>
            <a:ext cx="6446184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Select Extraction Mode to Full.</a:t>
            </a:r>
            <a:endParaRPr lang="en-US" sz="4000" dirty="0"/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11930"/>
            <a:ext cx="8153400" cy="4272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 smtClean="0"/>
              <a:t>Create Info-Object Catalog for Demo-2.</a:t>
            </a:r>
            <a:endParaRPr lang="en-US" sz="3800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7247" y="1600200"/>
            <a:ext cx="5524456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Activate DTP.</a:t>
            </a:r>
            <a:endParaRPr lang="en-US" sz="4000" dirty="0"/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44751"/>
            <a:ext cx="8153400" cy="4206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Click Execute and Click Yes.</a:t>
            </a:r>
            <a:endParaRPr lang="en-US" sz="4000" dirty="0"/>
          </a:p>
        </p:txBody>
      </p:sp>
      <p:pic>
        <p:nvPicPr>
          <p:cNvPr id="4096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47510"/>
            <a:ext cx="8153400" cy="4201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Load master data with text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6172201"/>
            <a:ext cx="6705600" cy="685800"/>
          </a:xfrm>
        </p:spPr>
        <p:txBody>
          <a:bodyPr>
            <a:normAutofit/>
          </a:bodyPr>
          <a:lstStyle/>
          <a:p>
            <a:r>
              <a:rPr lang="en-US" b="1" dirty="0" err="1" smtClean="0"/>
              <a:t>Milind</a:t>
            </a:r>
            <a:r>
              <a:rPr lang="en-US" b="1" dirty="0" smtClean="0"/>
              <a:t> </a:t>
            </a:r>
            <a:r>
              <a:rPr lang="en-US" b="1" dirty="0" err="1" smtClean="0"/>
              <a:t>Parab</a:t>
            </a:r>
            <a:endParaRPr lang="en-US" b="1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Click change and enable with  text option.</a:t>
            </a:r>
            <a:endParaRPr lang="en-US" dirty="0"/>
          </a:p>
        </p:txBody>
      </p:sp>
      <p:pic>
        <p:nvPicPr>
          <p:cNvPr id="419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8637" y="1600200"/>
            <a:ext cx="6481675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You can enable Medium and Long Text.</a:t>
            </a:r>
            <a:endParaRPr lang="en-US" dirty="0"/>
          </a:p>
        </p:txBody>
      </p:sp>
      <p:pic>
        <p:nvPicPr>
          <p:cNvPr id="4301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38835" y="1600200"/>
            <a:ext cx="6501279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Activate Info Object.</a:t>
            </a:r>
            <a:endParaRPr lang="en-US" sz="4000" dirty="0"/>
          </a:p>
        </p:txBody>
      </p:sp>
      <p:pic>
        <p:nvPicPr>
          <p:cNvPr id="4403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9989" y="1600200"/>
            <a:ext cx="6618971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Create Data Source for Text.</a:t>
            </a:r>
            <a:endParaRPr lang="en-US" sz="4000" dirty="0"/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3128" y="1600200"/>
            <a:ext cx="6232693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Source Data Type: Master Data Text.</a:t>
            </a:r>
            <a:endParaRPr lang="en-US" dirty="0"/>
          </a:p>
        </p:txBody>
      </p:sp>
      <p:pic>
        <p:nvPicPr>
          <p:cNvPr id="460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5476" y="1600200"/>
            <a:ext cx="5807998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Enter General Info.</a:t>
            </a:r>
            <a:endParaRPr lang="en-US" sz="4000" dirty="0"/>
          </a:p>
        </p:txBody>
      </p:sp>
      <p:pic>
        <p:nvPicPr>
          <p:cNvPr id="471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83318" y="1600200"/>
            <a:ext cx="6412314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Enter Txt file path.</a:t>
            </a:r>
            <a:endParaRPr lang="en-US" sz="4000" dirty="0"/>
          </a:p>
        </p:txBody>
      </p:sp>
      <p:pic>
        <p:nvPicPr>
          <p:cNvPr id="481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46945" y="1600200"/>
            <a:ext cx="688506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Activate Info-Object Catalog.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2642"/>
            <a:ext cx="8153400" cy="4150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Check Proposal.</a:t>
            </a:r>
            <a:endParaRPr lang="en-US" sz="4000" dirty="0"/>
          </a:p>
        </p:txBody>
      </p:sp>
      <p:pic>
        <p:nvPicPr>
          <p:cNvPr id="4915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12309"/>
            <a:ext cx="8153400" cy="4271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Map Fields.</a:t>
            </a:r>
            <a:endParaRPr lang="en-US" sz="4000" dirty="0"/>
          </a:p>
        </p:txBody>
      </p:sp>
      <p:pic>
        <p:nvPicPr>
          <p:cNvPr id="50180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65133"/>
            <a:ext cx="8153400" cy="4165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Activate Data Source.</a:t>
            </a:r>
            <a:endParaRPr lang="en-US" sz="4000" dirty="0"/>
          </a:p>
        </p:txBody>
      </p:sp>
      <p:pic>
        <p:nvPicPr>
          <p:cNvPr id="5120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62465"/>
            <a:ext cx="8153400" cy="4171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Read Data Preview.</a:t>
            </a:r>
            <a:endParaRPr lang="en-US" sz="4000" dirty="0"/>
          </a:p>
        </p:txBody>
      </p:sp>
      <p:pic>
        <p:nvPicPr>
          <p:cNvPr id="522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3944"/>
            <a:ext cx="8153400" cy="4148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Create Transformation.</a:t>
            </a:r>
            <a:endParaRPr lang="en-US" sz="4000" dirty="0"/>
          </a:p>
        </p:txBody>
      </p:sp>
      <p:pic>
        <p:nvPicPr>
          <p:cNvPr id="532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65133"/>
            <a:ext cx="8153400" cy="4165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Make sure that mapping is okay</a:t>
            </a:r>
            <a:endParaRPr lang="en-US" sz="4000" dirty="0"/>
          </a:p>
        </p:txBody>
      </p:sp>
      <p:pic>
        <p:nvPicPr>
          <p:cNvPr id="542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9098"/>
            <a:ext cx="8153400" cy="4138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Activate Transformation.</a:t>
            </a:r>
            <a:endParaRPr lang="en-US" sz="4000" dirty="0"/>
          </a:p>
        </p:txBody>
      </p:sp>
      <p:pic>
        <p:nvPicPr>
          <p:cNvPr id="552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2596"/>
            <a:ext cx="8153400" cy="4151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Create Info-Package.</a:t>
            </a:r>
            <a:endParaRPr lang="en-US" sz="4000" dirty="0"/>
          </a:p>
        </p:txBody>
      </p:sp>
      <p:pic>
        <p:nvPicPr>
          <p:cNvPr id="563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5331"/>
            <a:ext cx="8153400" cy="4145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pic>
        <p:nvPicPr>
          <p:cNvPr id="573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5849" y="1600200"/>
            <a:ext cx="6727252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Start Data Loading in PSA.</a:t>
            </a:r>
            <a:endParaRPr lang="en-US" sz="4000" dirty="0"/>
          </a:p>
        </p:txBody>
      </p:sp>
      <p:pic>
        <p:nvPicPr>
          <p:cNvPr id="583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2642"/>
            <a:ext cx="8153400" cy="4150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Info-Object.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42743" y="1600200"/>
            <a:ext cx="4893463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Monitor Data in PSA.</a:t>
            </a:r>
            <a:endParaRPr lang="en-US" sz="4000" dirty="0"/>
          </a:p>
        </p:txBody>
      </p:sp>
      <p:pic>
        <p:nvPicPr>
          <p:cNvPr id="593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80283"/>
            <a:ext cx="8153400" cy="41356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pic>
        <p:nvPicPr>
          <p:cNvPr id="604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68778"/>
            <a:ext cx="8153400" cy="4158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Create Data Transfer Process.</a:t>
            </a:r>
            <a:endParaRPr lang="en-US" sz="4000" dirty="0"/>
          </a:p>
        </p:txBody>
      </p:sp>
      <p:pic>
        <p:nvPicPr>
          <p:cNvPr id="614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62465"/>
            <a:ext cx="8153400" cy="4171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Cont.</a:t>
            </a:r>
            <a:endParaRPr lang="en-US" sz="4000" dirty="0"/>
          </a:p>
        </p:txBody>
      </p:sp>
      <p:pic>
        <p:nvPicPr>
          <p:cNvPr id="624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59972"/>
            <a:ext cx="8153400" cy="4176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Extraction Mode to Full.</a:t>
            </a:r>
            <a:endParaRPr lang="en-US" dirty="0"/>
          </a:p>
        </p:txBody>
      </p:sp>
      <p:pic>
        <p:nvPicPr>
          <p:cNvPr id="634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84238"/>
            <a:ext cx="8153400" cy="4127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Activate DTP.</a:t>
            </a:r>
            <a:endParaRPr lang="en-US" sz="4000" dirty="0"/>
          </a:p>
        </p:txBody>
      </p:sp>
      <p:pic>
        <p:nvPicPr>
          <p:cNvPr id="64519" name="Picture 7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4363" y="1774842"/>
            <a:ext cx="8150225" cy="4146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Click Execute to Initiate DTP.</a:t>
            </a:r>
            <a:endParaRPr lang="en-US" sz="4000" dirty="0"/>
          </a:p>
        </p:txBody>
      </p:sp>
      <p:pic>
        <p:nvPicPr>
          <p:cNvPr id="655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67524"/>
            <a:ext cx="8153400" cy="4161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Monitor DTP.</a:t>
            </a:r>
            <a:endParaRPr lang="en-US" sz="4000" dirty="0"/>
          </a:p>
        </p:txBody>
      </p:sp>
      <p:pic>
        <p:nvPicPr>
          <p:cNvPr id="6656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805925"/>
            <a:ext cx="8153400" cy="4084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Click Administrator Data Target.</a:t>
            </a:r>
            <a:endParaRPr lang="en-US" sz="4000" dirty="0"/>
          </a:p>
        </p:txBody>
      </p:sp>
      <p:pic>
        <p:nvPicPr>
          <p:cNvPr id="675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0232"/>
            <a:ext cx="8153400" cy="4155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Data Successfully loaded in BW.</a:t>
            </a:r>
            <a:endParaRPr lang="en-US" sz="4000" dirty="0"/>
          </a:p>
        </p:txBody>
      </p:sp>
      <p:pic>
        <p:nvPicPr>
          <p:cNvPr id="6861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62583"/>
            <a:ext cx="8153400" cy="4171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Information for SID27.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55974"/>
            <a:ext cx="8153400" cy="4184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Now, create Name, Age, Address, and Phone Number Attributes.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66162"/>
            <a:ext cx="8153400" cy="416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 Attribute.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29764"/>
            <a:ext cx="8153400" cy="4236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819</TotalTime>
  <Words>415</Words>
  <Application>Microsoft Office PowerPoint</Application>
  <PresentationFormat>On-screen Show (4:3)</PresentationFormat>
  <Paragraphs>71</Paragraphs>
  <Slides>69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Median</vt:lpstr>
      <vt:lpstr>Load data in bw from flat file</vt:lpstr>
      <vt:lpstr>Data In Flat File.</vt:lpstr>
      <vt:lpstr>Create Info-Area for Demo-2.</vt:lpstr>
      <vt:lpstr>Create Info-Object Catalog for Demo-2.</vt:lpstr>
      <vt:lpstr>Activate Info-Object Catalog.</vt:lpstr>
      <vt:lpstr>Create Info-Object.</vt:lpstr>
      <vt:lpstr>Update Information for SID27.</vt:lpstr>
      <vt:lpstr>Now, create Name, Age, Address, and Phone Number Attributes.</vt:lpstr>
      <vt:lpstr>Age Attribute.</vt:lpstr>
      <vt:lpstr>Address Attribute.</vt:lpstr>
      <vt:lpstr>Phone Attribute.</vt:lpstr>
      <vt:lpstr>Activate Info Objects.</vt:lpstr>
      <vt:lpstr>You can see below, all objects are activated.</vt:lpstr>
      <vt:lpstr>Now Click on File and Make sure that correct data source is selected. Eg. PC_MILIND in this example.</vt:lpstr>
      <vt:lpstr>Create Application Component by Right Click on Data-Source Status Bar.</vt:lpstr>
      <vt:lpstr>Now, create a Data Source.</vt:lpstr>
      <vt:lpstr>Cont.</vt:lpstr>
      <vt:lpstr>Update Extraction Information.</vt:lpstr>
      <vt:lpstr>Allow BW to Access The Location.</vt:lpstr>
      <vt:lpstr>Check The Proposal Data.</vt:lpstr>
      <vt:lpstr>Map Excel Fields with Info Objects.</vt:lpstr>
      <vt:lpstr>Activate Data Source to See Preview Data.</vt:lpstr>
      <vt:lpstr>You should see load preview.</vt:lpstr>
      <vt:lpstr>Create Data Target. Select Insert Char. as Info-Provider.</vt:lpstr>
      <vt:lpstr>Enter Info Object Tech Name.</vt:lpstr>
      <vt:lpstr>Now, Create Transformation.</vt:lpstr>
      <vt:lpstr>Enter The Information for Transformation.</vt:lpstr>
      <vt:lpstr>As we already mapped the field you should see all fields has been mapped</vt:lpstr>
      <vt:lpstr>Activate Transformation.</vt:lpstr>
      <vt:lpstr>You can click on display data flow.</vt:lpstr>
      <vt:lpstr>You can see the data flow</vt:lpstr>
      <vt:lpstr>Refresh. Click on data source and create info package.</vt:lpstr>
      <vt:lpstr>Enter desc and save.</vt:lpstr>
      <vt:lpstr>For training purpose, start data loading immediately.</vt:lpstr>
      <vt:lpstr>Click on  monitor to check the status of the data.</vt:lpstr>
      <vt:lpstr>Click on PSA Maintenance.</vt:lpstr>
      <vt:lpstr>Check the same data has been loaded to PSA.</vt:lpstr>
      <vt:lpstr>Now, Create Data Transfer Process.</vt:lpstr>
      <vt:lpstr>Select Extraction Mode to Full.</vt:lpstr>
      <vt:lpstr>Activate DTP.</vt:lpstr>
      <vt:lpstr>Click Execute and Click Yes.</vt:lpstr>
      <vt:lpstr>Load master data with text </vt:lpstr>
      <vt:lpstr>Click change and enable with  text option.</vt:lpstr>
      <vt:lpstr>You can enable Medium and Long Text.</vt:lpstr>
      <vt:lpstr>Activate Info Object.</vt:lpstr>
      <vt:lpstr>Create Data Source for Text.</vt:lpstr>
      <vt:lpstr>Data Source Data Type: Master Data Text.</vt:lpstr>
      <vt:lpstr>Enter General Info.</vt:lpstr>
      <vt:lpstr>Enter Txt file path.</vt:lpstr>
      <vt:lpstr>Check Proposal.</vt:lpstr>
      <vt:lpstr>Map Fields.</vt:lpstr>
      <vt:lpstr>Activate Data Source.</vt:lpstr>
      <vt:lpstr>Read Data Preview.</vt:lpstr>
      <vt:lpstr>Create Transformation.</vt:lpstr>
      <vt:lpstr>Make sure that mapping is okay</vt:lpstr>
      <vt:lpstr>Activate Transformation.</vt:lpstr>
      <vt:lpstr>Create Info-Package.</vt:lpstr>
      <vt:lpstr>Cont.</vt:lpstr>
      <vt:lpstr>Start Data Loading in PSA.</vt:lpstr>
      <vt:lpstr>Monitor Data in PSA.</vt:lpstr>
      <vt:lpstr>Cont.</vt:lpstr>
      <vt:lpstr>Create Data Transfer Process.</vt:lpstr>
      <vt:lpstr>Cont.</vt:lpstr>
      <vt:lpstr>Change Extraction Mode to Full.</vt:lpstr>
      <vt:lpstr>Activate DTP.</vt:lpstr>
      <vt:lpstr>Click Execute to Initiate DTP.</vt:lpstr>
      <vt:lpstr>Monitor DTP.</vt:lpstr>
      <vt:lpstr>Click Administrator Data Target.</vt:lpstr>
      <vt:lpstr>Data Successfully loaded in BW.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WhiteWildBee</dc:creator>
  <cp:lastModifiedBy>milind</cp:lastModifiedBy>
  <cp:revision>142</cp:revision>
  <dcterms:created xsi:type="dcterms:W3CDTF">2017-06-30T23:38:39Z</dcterms:created>
  <dcterms:modified xsi:type="dcterms:W3CDTF">2017-08-01T19:36:29Z</dcterms:modified>
</cp:coreProperties>
</file>